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87AD-2233-4B14-8B5F-0CAF21176E45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741D-005F-4F52-8973-911CD0A72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463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87AD-2233-4B14-8B5F-0CAF21176E45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741D-005F-4F52-8973-911CD0A72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107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87AD-2233-4B14-8B5F-0CAF21176E45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741D-005F-4F52-8973-911CD0A72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641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87AD-2233-4B14-8B5F-0CAF21176E45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741D-005F-4F52-8973-911CD0A72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54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87AD-2233-4B14-8B5F-0CAF21176E45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741D-005F-4F52-8973-911CD0A72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67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87AD-2233-4B14-8B5F-0CAF21176E45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741D-005F-4F52-8973-911CD0A72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592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87AD-2233-4B14-8B5F-0CAF21176E45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741D-005F-4F52-8973-911CD0A72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50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87AD-2233-4B14-8B5F-0CAF21176E45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741D-005F-4F52-8973-911CD0A72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591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87AD-2233-4B14-8B5F-0CAF21176E45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741D-005F-4F52-8973-911CD0A72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79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87AD-2233-4B14-8B5F-0CAF21176E45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741D-005F-4F52-8973-911CD0A72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675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987AD-2233-4B14-8B5F-0CAF21176E45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6741D-005F-4F52-8973-911CD0A72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662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987AD-2233-4B14-8B5F-0CAF21176E45}" type="datetimeFigureOut">
              <a:rPr lang="de-DE" smtClean="0"/>
              <a:t>08.11.2018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6741D-005F-4F52-8973-911CD0A72E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76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5" t="-132" r="1521" b="132"/>
          <a:stretch/>
        </p:blipFill>
        <p:spPr>
          <a:xfrm>
            <a:off x="1520809" y="-9054"/>
            <a:ext cx="9156072" cy="6867054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>
          <a:xfrm>
            <a:off x="3935413" y="2889250"/>
            <a:ext cx="6121400" cy="3419474"/>
          </a:xfrm>
          <a:prstGeom prst="rect">
            <a:avLst/>
          </a:prstGeom>
          <a:solidFill>
            <a:srgbClr val="006AB3"/>
          </a:solidFill>
          <a:ln>
            <a:solidFill>
              <a:srgbClr val="006A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4016348" y="3429000"/>
            <a:ext cx="6040465" cy="657478"/>
          </a:xfrm>
        </p:spPr>
        <p:txBody>
          <a:bodyPr vert="horz" lIns="0" tIns="45720" rIns="91440" bIns="45720" rtlCol="0" anchor="b">
            <a:normAutofit/>
          </a:bodyPr>
          <a:lstStyle/>
          <a:p>
            <a:pPr indent="88900" algn="l">
              <a:tabLst>
                <a:tab pos="987425" algn="l"/>
              </a:tabLst>
            </a:pPr>
            <a:r>
              <a:rPr lang="de-DE" sz="4000" dirty="0">
                <a:solidFill>
                  <a:schemeClr val="bg1"/>
                </a:solidFill>
                <a:latin typeface="HHU Celeste" panose="02010504050101020102" pitchFamily="2" charset="0"/>
              </a:rPr>
              <a:t>&gt;&gt;&gt;</a:t>
            </a:r>
            <a:r>
              <a:rPr lang="de-DE" sz="4000" dirty="0">
                <a:solidFill>
                  <a:schemeClr val="bg1"/>
                </a:solidFill>
                <a:latin typeface="HHU Celeste Sans" panose="020B0504040101020102" pitchFamily="34" charset="0"/>
              </a:rPr>
              <a:t> 	</a:t>
            </a:r>
            <a:r>
              <a:rPr lang="de-DE" sz="4000" dirty="0" err="1">
                <a:solidFill>
                  <a:schemeClr val="bg1"/>
                </a:solidFill>
                <a:latin typeface="HHU Celeste" panose="02010504050101020102" pitchFamily="2" charset="0"/>
              </a:rPr>
              <a:t>Schmalenbach</a:t>
            </a:r>
            <a:r>
              <a:rPr lang="de-DE" sz="4000" dirty="0">
                <a:solidFill>
                  <a:schemeClr val="bg1"/>
                </a:solidFill>
                <a:latin typeface="HHU Celeste" panose="02010504050101020102" pitchFamily="2" charset="0"/>
              </a:rPr>
              <a:t> </a:t>
            </a:r>
            <a:r>
              <a:rPr lang="de-DE" sz="4000" dirty="0" err="1">
                <a:solidFill>
                  <a:schemeClr val="bg1"/>
                </a:solidFill>
                <a:latin typeface="HHU Celeste" panose="02010504050101020102" pitchFamily="2" charset="0"/>
              </a:rPr>
              <a:t>Lecture</a:t>
            </a:r>
            <a:endParaRPr lang="de-DE" sz="4000" dirty="0">
              <a:solidFill>
                <a:schemeClr val="bg1"/>
              </a:solidFill>
              <a:latin typeface="HHU Celeste" panose="02010504050101020102" pitchFamily="2" charset="0"/>
            </a:endParaRPr>
          </a:p>
        </p:txBody>
      </p:sp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5016500" y="4491080"/>
            <a:ext cx="5040311" cy="1817644"/>
          </a:xfrm>
        </p:spPr>
        <p:txBody>
          <a:bodyPr vert="horz" lIns="0" tIns="45720" rIns="91440" bIns="45720" rtlCol="0" anchor="ctr" anchorCtr="0">
            <a:normAutofit fontScale="92500"/>
          </a:bodyPr>
          <a:lstStyle/>
          <a:p>
            <a:pPr marL="271463" indent="-271463" algn="l">
              <a:lnSpc>
                <a:spcPct val="100000"/>
              </a:lnSpc>
              <a:tabLst>
                <a:tab pos="271463" algn="l"/>
              </a:tabLst>
            </a:pPr>
            <a:r>
              <a:rPr lang="de-DE" sz="1600" dirty="0">
                <a:solidFill>
                  <a:schemeClr val="bg1"/>
                </a:solidFill>
                <a:latin typeface="HHU Celeste Sans" panose="020B0504040101020102" pitchFamily="34" charset="0"/>
              </a:rPr>
              <a:t>&gt;&gt;	</a:t>
            </a:r>
            <a:r>
              <a:rPr lang="de-DE" sz="1600" b="1" dirty="0">
                <a:solidFill>
                  <a:schemeClr val="bg1"/>
                </a:solidFill>
                <a:latin typeface="HHU Celeste Sans" panose="020B0504040101020102" pitchFamily="34" charset="0"/>
              </a:rPr>
              <a:t>„Digitalisierung im Finanzbereich </a:t>
            </a:r>
            <a:br>
              <a:rPr lang="de-DE" sz="1600" b="1" dirty="0">
                <a:solidFill>
                  <a:schemeClr val="bg1"/>
                </a:solidFill>
                <a:latin typeface="HHU Celeste Sans" panose="020B0504040101020102" pitchFamily="34" charset="0"/>
              </a:rPr>
            </a:br>
            <a:r>
              <a:rPr lang="de-DE" sz="1600" b="1" dirty="0">
                <a:solidFill>
                  <a:schemeClr val="bg1"/>
                </a:solidFill>
                <a:latin typeface="HHU Celeste Sans" panose="020B0504040101020102" pitchFamily="34" charset="0"/>
              </a:rPr>
              <a:t>– der Mensch im Mittelpunkt“</a:t>
            </a:r>
          </a:p>
          <a:p>
            <a:pPr marL="271463" indent="-271463" algn="l">
              <a:lnSpc>
                <a:spcPct val="100000"/>
              </a:lnSpc>
              <a:spcBef>
                <a:spcPts val="500"/>
              </a:spcBef>
              <a:tabLst>
                <a:tab pos="271463" algn="l"/>
              </a:tabLst>
            </a:pPr>
            <a:r>
              <a:rPr lang="de-DE" sz="1600" dirty="0">
                <a:solidFill>
                  <a:schemeClr val="bg1"/>
                </a:solidFill>
                <a:latin typeface="HHU Celeste Sans" panose="020B0504040101020102" pitchFamily="34" charset="0"/>
              </a:rPr>
              <a:t>	</a:t>
            </a:r>
            <a:r>
              <a:rPr lang="de-DE" sz="1600" dirty="0">
                <a:solidFill>
                  <a:schemeClr val="bg1"/>
                </a:solidFill>
                <a:latin typeface="HHU Celeste Sans" panose="020B0504040101020102" pitchFamily="34" charset="0"/>
              </a:rPr>
              <a:t>Vortrag und anschließende Diskussion mit Luka Mucic</a:t>
            </a:r>
            <a:br>
              <a:rPr lang="de-DE" sz="1600" dirty="0">
                <a:solidFill>
                  <a:schemeClr val="bg1"/>
                </a:solidFill>
                <a:latin typeface="HHU Celeste Sans" panose="020B0504040101020102" pitchFamily="34" charset="0"/>
              </a:rPr>
            </a:br>
            <a:r>
              <a:rPr lang="de-DE" sz="1600" i="1" dirty="0">
                <a:solidFill>
                  <a:schemeClr val="bg1"/>
                </a:solidFill>
                <a:latin typeface="HHU Celeste Sans" panose="020B0504040101020102" pitchFamily="34" charset="0"/>
              </a:rPr>
              <a:t>Chief Financial Officer der SAP SE</a:t>
            </a:r>
            <a:endParaRPr lang="de-DE" sz="1600" dirty="0">
              <a:solidFill>
                <a:schemeClr val="bg1"/>
              </a:solidFill>
              <a:latin typeface="HHU Celeste Sans" panose="020B0504040101020102" pitchFamily="34" charset="0"/>
            </a:endParaRPr>
          </a:p>
          <a:p>
            <a:pPr marL="271463" indent="-271463" algn="l">
              <a:lnSpc>
                <a:spcPct val="100000"/>
              </a:lnSpc>
              <a:tabLst>
                <a:tab pos="271463" algn="l"/>
              </a:tabLst>
            </a:pPr>
            <a:r>
              <a:rPr lang="de-DE" sz="1200" dirty="0">
                <a:solidFill>
                  <a:schemeClr val="bg1"/>
                </a:solidFill>
                <a:latin typeface="HHU Celeste Sans" panose="020B0504040101020102" pitchFamily="34" charset="0"/>
              </a:rPr>
              <a:t>&gt;	Heinrich-Heine-Universität, </a:t>
            </a:r>
            <a:r>
              <a:rPr lang="de-DE" sz="1200" dirty="0" err="1">
                <a:solidFill>
                  <a:schemeClr val="bg1"/>
                </a:solidFill>
                <a:latin typeface="HHU Celeste Sans" panose="020B0504040101020102" pitchFamily="34" charset="0"/>
              </a:rPr>
              <a:t>oeconomicum</a:t>
            </a:r>
            <a:r>
              <a:rPr lang="de-DE" sz="1200" dirty="0">
                <a:solidFill>
                  <a:schemeClr val="bg1"/>
                </a:solidFill>
                <a:latin typeface="HHU Celeste Sans" panose="020B0504040101020102" pitchFamily="34" charset="0"/>
              </a:rPr>
              <a:t>, S 3/4</a:t>
            </a:r>
          </a:p>
          <a:p>
            <a:pPr marL="271463" indent="-271463" algn="l">
              <a:lnSpc>
                <a:spcPct val="100000"/>
              </a:lnSpc>
              <a:tabLst>
                <a:tab pos="271463" algn="l"/>
              </a:tabLst>
            </a:pPr>
            <a:r>
              <a:rPr lang="de-DE" sz="1200" dirty="0">
                <a:solidFill>
                  <a:schemeClr val="bg1"/>
                </a:solidFill>
                <a:latin typeface="HHU Celeste Sans" panose="020B0504040101020102" pitchFamily="34" charset="0"/>
              </a:rPr>
              <a:t>&gt;	21. November 2018, ab 13:00 Uhr</a:t>
            </a:r>
            <a:endParaRPr lang="de-DE" sz="1200" dirty="0">
              <a:solidFill>
                <a:schemeClr val="bg1"/>
              </a:solidFill>
              <a:latin typeface="HHU Celeste Sans" panose="020B0504040101020102" pitchFamily="34" charset="0"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520809" y="0"/>
            <a:ext cx="9156072" cy="1260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586" y="246202"/>
            <a:ext cx="1800224" cy="84160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826" y="188914"/>
            <a:ext cx="1951037" cy="2113623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959" y="247036"/>
            <a:ext cx="1702825" cy="84077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441" y="240236"/>
            <a:ext cx="1735715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3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HHU Celeste</vt:lpstr>
      <vt:lpstr>HHU Celeste Sans</vt:lpstr>
      <vt:lpstr>Office Theme</vt:lpstr>
      <vt:lpstr>&gt;&gt;&gt;  Schmalenbach Lecture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&gt;&gt;&gt;  Schmalenbach Lecture</dc:title>
  <dc:creator>Knoke</dc:creator>
  <cp:lastModifiedBy>Knoke</cp:lastModifiedBy>
  <cp:revision>1</cp:revision>
  <dcterms:created xsi:type="dcterms:W3CDTF">2018-11-08T06:52:18Z</dcterms:created>
  <dcterms:modified xsi:type="dcterms:W3CDTF">2018-11-08T06:52:50Z</dcterms:modified>
</cp:coreProperties>
</file>